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66" r:id="rId5"/>
    <p:sldId id="263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51166-6E4E-AC40-8A04-1AD153983498}" v="76" dt="2018-10-09T14:05:3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587"/>
  </p:normalViewPr>
  <p:slideViewPr>
    <p:cSldViewPr snapToGrid="0" snapToObjects="1">
      <p:cViewPr varScale="1">
        <p:scale>
          <a:sx n="120" d="100"/>
          <a:sy n="120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rzikas, Grant" userId="344b909e-46c6-4f2d-ac65-bf194b841eae" providerId="ADAL" clId="{40B51166-6E4E-AC40-8A04-1AD153983498}"/>
    <pc:docChg chg="undo custSel addSld delSld modSld sldOrd">
      <pc:chgData name="Bourzikas, Grant" userId="344b909e-46c6-4f2d-ac65-bf194b841eae" providerId="ADAL" clId="{40B51166-6E4E-AC40-8A04-1AD153983498}" dt="2018-10-09T13:43:17.212" v="2310" actId="1076"/>
      <pc:docMkLst>
        <pc:docMk/>
      </pc:docMkLst>
      <pc:sldChg chg="modSp ord">
        <pc:chgData name="Bourzikas, Grant" userId="344b909e-46c6-4f2d-ac65-bf194b841eae" providerId="ADAL" clId="{40B51166-6E4E-AC40-8A04-1AD153983498}" dt="2018-10-09T13:20:29.346" v="2299"/>
        <pc:sldMkLst>
          <pc:docMk/>
          <pc:sldMk cId="3967892324" sldId="256"/>
        </pc:sldMkLst>
        <pc:spChg chg="mod">
          <ac:chgData name="Bourzikas, Grant" userId="344b909e-46c6-4f2d-ac65-bf194b841eae" providerId="ADAL" clId="{40B51166-6E4E-AC40-8A04-1AD153983498}" dt="2018-10-09T13:18:40.095" v="2239" actId="20577"/>
          <ac:spMkLst>
            <pc:docMk/>
            <pc:sldMk cId="3967892324" sldId="256"/>
            <ac:spMk id="5" creationId="{2E550693-0716-6C4A-8003-0A1C0705390D}"/>
          </ac:spMkLst>
        </pc:spChg>
      </pc:sldChg>
      <pc:sldChg chg="addSp delSp modSp ord">
        <pc:chgData name="Bourzikas, Grant" userId="344b909e-46c6-4f2d-ac65-bf194b841eae" providerId="ADAL" clId="{40B51166-6E4E-AC40-8A04-1AD153983498}" dt="2018-10-09T13:08:09.483" v="2100" actId="20577"/>
        <pc:sldMkLst>
          <pc:docMk/>
          <pc:sldMk cId="268894463" sldId="257"/>
        </pc:sldMkLst>
        <pc:spChg chg="add mod">
          <ac:chgData name="Bourzikas, Grant" userId="344b909e-46c6-4f2d-ac65-bf194b841eae" providerId="ADAL" clId="{40B51166-6E4E-AC40-8A04-1AD153983498}" dt="2018-10-09T13:08:09.483" v="2100" actId="20577"/>
          <ac:spMkLst>
            <pc:docMk/>
            <pc:sldMk cId="268894463" sldId="257"/>
            <ac:spMk id="9" creationId="{608D1525-925C-1A45-AB79-F066ADE739DC}"/>
          </ac:spMkLst>
        </pc:spChg>
        <pc:spChg chg="add mod">
          <ac:chgData name="Bourzikas, Grant" userId="344b909e-46c6-4f2d-ac65-bf194b841eae" providerId="ADAL" clId="{40B51166-6E4E-AC40-8A04-1AD153983498}" dt="2018-10-08T19:48:50.338" v="486" actId="313"/>
          <ac:spMkLst>
            <pc:docMk/>
            <pc:sldMk cId="268894463" sldId="257"/>
            <ac:spMk id="10" creationId="{D2AEEA75-4D02-BE40-A3D5-791CFB119E22}"/>
          </ac:spMkLst>
        </pc:spChg>
        <pc:picChg chg="add del mod">
          <ac:chgData name="Bourzikas, Grant" userId="344b909e-46c6-4f2d-ac65-bf194b841eae" providerId="ADAL" clId="{40B51166-6E4E-AC40-8A04-1AD153983498}" dt="2018-10-08T19:40:04.778" v="7" actId="478"/>
          <ac:picMkLst>
            <pc:docMk/>
            <pc:sldMk cId="268894463" sldId="257"/>
            <ac:picMk id="2" creationId="{71532911-2146-334C-A810-7408F478C020}"/>
          </ac:picMkLst>
        </pc:picChg>
        <pc:picChg chg="del">
          <ac:chgData name="Bourzikas, Grant" userId="344b909e-46c6-4f2d-ac65-bf194b841eae" providerId="ADAL" clId="{40B51166-6E4E-AC40-8A04-1AD153983498}" dt="2018-10-08T19:39:27.525" v="0" actId="478"/>
          <ac:picMkLst>
            <pc:docMk/>
            <pc:sldMk cId="268894463" sldId="257"/>
            <ac:picMk id="3" creationId="{12EA692B-441C-BA4C-935D-D43E959C07F7}"/>
          </ac:picMkLst>
        </pc:picChg>
        <pc:picChg chg="add del mod">
          <ac:chgData name="Bourzikas, Grant" userId="344b909e-46c6-4f2d-ac65-bf194b841eae" providerId="ADAL" clId="{40B51166-6E4E-AC40-8A04-1AD153983498}" dt="2018-10-08T19:40:03.238" v="6" actId="478"/>
          <ac:picMkLst>
            <pc:docMk/>
            <pc:sldMk cId="268894463" sldId="257"/>
            <ac:picMk id="4" creationId="{F2EC268C-FAFF-604C-AAD4-2DDDA84C2208}"/>
          </ac:picMkLst>
        </pc:picChg>
        <pc:picChg chg="add mod">
          <ac:chgData name="Bourzikas, Grant" userId="344b909e-46c6-4f2d-ac65-bf194b841eae" providerId="ADAL" clId="{40B51166-6E4E-AC40-8A04-1AD153983498}" dt="2018-10-08T19:41:01.625" v="16" actId="1076"/>
          <ac:picMkLst>
            <pc:docMk/>
            <pc:sldMk cId="268894463" sldId="257"/>
            <ac:picMk id="5" creationId="{D0AC4F12-02E1-5243-9B44-21DE29590891}"/>
          </ac:picMkLst>
        </pc:picChg>
        <pc:picChg chg="add mod">
          <ac:chgData name="Bourzikas, Grant" userId="344b909e-46c6-4f2d-ac65-bf194b841eae" providerId="ADAL" clId="{40B51166-6E4E-AC40-8A04-1AD153983498}" dt="2018-10-08T19:41:03.041" v="17" actId="1076"/>
          <ac:picMkLst>
            <pc:docMk/>
            <pc:sldMk cId="268894463" sldId="257"/>
            <ac:picMk id="6" creationId="{53139A34-81EC-DA4D-BE2D-D519EEBB73B5}"/>
          </ac:picMkLst>
        </pc:picChg>
        <pc:picChg chg="add mod">
          <ac:chgData name="Bourzikas, Grant" userId="344b909e-46c6-4f2d-ac65-bf194b841eae" providerId="ADAL" clId="{40B51166-6E4E-AC40-8A04-1AD153983498}" dt="2018-10-08T19:41:16.321" v="19" actId="1076"/>
          <ac:picMkLst>
            <pc:docMk/>
            <pc:sldMk cId="268894463" sldId="257"/>
            <ac:picMk id="7" creationId="{D10BEBFD-01E2-D540-8B70-046F726B24F0}"/>
          </ac:picMkLst>
        </pc:picChg>
        <pc:picChg chg="add mod">
          <ac:chgData name="Bourzikas, Grant" userId="344b909e-46c6-4f2d-ac65-bf194b841eae" providerId="ADAL" clId="{40B51166-6E4E-AC40-8A04-1AD153983498}" dt="2018-10-08T19:41:28.087" v="21" actId="1076"/>
          <ac:picMkLst>
            <pc:docMk/>
            <pc:sldMk cId="268894463" sldId="257"/>
            <ac:picMk id="8" creationId="{8E57BA22-9615-8240-A273-B6BEB0CE0AE2}"/>
          </ac:picMkLst>
        </pc:picChg>
      </pc:sldChg>
      <pc:sldChg chg="del">
        <pc:chgData name="Bourzikas, Grant" userId="344b909e-46c6-4f2d-ac65-bf194b841eae" providerId="ADAL" clId="{40B51166-6E4E-AC40-8A04-1AD153983498}" dt="2018-10-08T19:51:21.700" v="709" actId="2696"/>
        <pc:sldMkLst>
          <pc:docMk/>
          <pc:sldMk cId="2984187351" sldId="258"/>
        </pc:sldMkLst>
      </pc:sldChg>
      <pc:sldChg chg="del">
        <pc:chgData name="Bourzikas, Grant" userId="344b909e-46c6-4f2d-ac65-bf194b841eae" providerId="ADAL" clId="{40B51166-6E4E-AC40-8A04-1AD153983498}" dt="2018-10-08T19:51:22.555" v="710" actId="2696"/>
        <pc:sldMkLst>
          <pc:docMk/>
          <pc:sldMk cId="1257913903" sldId="259"/>
        </pc:sldMkLst>
      </pc:sldChg>
      <pc:sldChg chg="addSp modSp del">
        <pc:chgData name="Bourzikas, Grant" userId="344b909e-46c6-4f2d-ac65-bf194b841eae" providerId="ADAL" clId="{40B51166-6E4E-AC40-8A04-1AD153983498}" dt="2018-10-08T20:05:08.988" v="1308" actId="2696"/>
        <pc:sldMkLst>
          <pc:docMk/>
          <pc:sldMk cId="2664078086" sldId="261"/>
        </pc:sldMkLst>
        <pc:spChg chg="add mod">
          <ac:chgData name="Bourzikas, Grant" userId="344b909e-46c6-4f2d-ac65-bf194b841eae" providerId="ADAL" clId="{40B51166-6E4E-AC40-8A04-1AD153983498}" dt="2018-10-08T20:02:45.847" v="1279" actId="20577"/>
          <ac:spMkLst>
            <pc:docMk/>
            <pc:sldMk cId="2664078086" sldId="261"/>
            <ac:spMk id="3" creationId="{8C0A3B89-155F-1F49-B422-1833F8F949B8}"/>
          </ac:spMkLst>
        </pc:spChg>
        <pc:spChg chg="add mod">
          <ac:chgData name="Bourzikas, Grant" userId="344b909e-46c6-4f2d-ac65-bf194b841eae" providerId="ADAL" clId="{40B51166-6E4E-AC40-8A04-1AD153983498}" dt="2018-10-08T20:02:36.438" v="1250" actId="6549"/>
          <ac:spMkLst>
            <pc:docMk/>
            <pc:sldMk cId="2664078086" sldId="261"/>
            <ac:spMk id="4" creationId="{ACE57D58-6219-F645-AEF7-C794C9E18E11}"/>
          </ac:spMkLst>
        </pc:spChg>
        <pc:picChg chg="mod">
          <ac:chgData name="Bourzikas, Grant" userId="344b909e-46c6-4f2d-ac65-bf194b841eae" providerId="ADAL" clId="{40B51166-6E4E-AC40-8A04-1AD153983498}" dt="2018-10-08T20:01:00.750" v="1004" actId="1076"/>
          <ac:picMkLst>
            <pc:docMk/>
            <pc:sldMk cId="2664078086" sldId="261"/>
            <ac:picMk id="2" creationId="{63CDCBD8-4681-2F45-81AE-F85EBF1FA19C}"/>
          </ac:picMkLst>
        </pc:picChg>
      </pc:sldChg>
      <pc:sldChg chg="del">
        <pc:chgData name="Bourzikas, Grant" userId="344b909e-46c6-4f2d-ac65-bf194b841eae" providerId="ADAL" clId="{40B51166-6E4E-AC40-8A04-1AD153983498}" dt="2018-10-08T19:51:23.091" v="711" actId="2696"/>
        <pc:sldMkLst>
          <pc:docMk/>
          <pc:sldMk cId="2813990460" sldId="262"/>
        </pc:sldMkLst>
      </pc:sldChg>
      <pc:sldChg chg="addSp modSp ord">
        <pc:chgData name="Bourzikas, Grant" userId="344b909e-46c6-4f2d-ac65-bf194b841eae" providerId="ADAL" clId="{40B51166-6E4E-AC40-8A04-1AD153983498}" dt="2018-10-09T13:00:33.654" v="1889" actId="6549"/>
        <pc:sldMkLst>
          <pc:docMk/>
          <pc:sldMk cId="4119220871" sldId="263"/>
        </pc:sldMkLst>
        <pc:spChg chg="add mod">
          <ac:chgData name="Bourzikas, Grant" userId="344b909e-46c6-4f2d-ac65-bf194b841eae" providerId="ADAL" clId="{40B51166-6E4E-AC40-8A04-1AD153983498}" dt="2018-10-09T13:00:33.654" v="1889" actId="6549"/>
          <ac:spMkLst>
            <pc:docMk/>
            <pc:sldMk cId="4119220871" sldId="263"/>
            <ac:spMk id="4" creationId="{540A624F-0E72-A049-ABB0-84317BE2AAF9}"/>
          </ac:spMkLst>
        </pc:spChg>
        <pc:spChg chg="add mod">
          <ac:chgData name="Bourzikas, Grant" userId="344b909e-46c6-4f2d-ac65-bf194b841eae" providerId="ADAL" clId="{40B51166-6E4E-AC40-8A04-1AD153983498}" dt="2018-10-08T20:04:38.042" v="1307" actId="20577"/>
          <ac:spMkLst>
            <pc:docMk/>
            <pc:sldMk cId="4119220871" sldId="263"/>
            <ac:spMk id="5" creationId="{D8F11CA6-1286-3845-9C0E-93A2709DCBA0}"/>
          </ac:spMkLst>
        </pc:spChg>
        <pc:picChg chg="mod">
          <ac:chgData name="Bourzikas, Grant" userId="344b909e-46c6-4f2d-ac65-bf194b841eae" providerId="ADAL" clId="{40B51166-6E4E-AC40-8A04-1AD153983498}" dt="2018-10-08T20:03:44.936" v="1289" actId="1076"/>
          <ac:picMkLst>
            <pc:docMk/>
            <pc:sldMk cId="4119220871" sldId="263"/>
            <ac:picMk id="2" creationId="{0BE054B4-D278-6341-B058-5BE1A4F210C4}"/>
          </ac:picMkLst>
        </pc:picChg>
        <pc:picChg chg="add mod">
          <ac:chgData name="Bourzikas, Grant" userId="344b909e-46c6-4f2d-ac65-bf194b841eae" providerId="ADAL" clId="{40B51166-6E4E-AC40-8A04-1AD153983498}" dt="2018-10-08T20:03:57.202" v="1292" actId="14100"/>
          <ac:picMkLst>
            <pc:docMk/>
            <pc:sldMk cId="4119220871" sldId="263"/>
            <ac:picMk id="3" creationId="{AE4C2D7C-6460-FE42-A6B1-AC45862FE619}"/>
          </ac:picMkLst>
        </pc:picChg>
      </pc:sldChg>
      <pc:sldChg chg="del">
        <pc:chgData name="Bourzikas, Grant" userId="344b909e-46c6-4f2d-ac65-bf194b841eae" providerId="ADAL" clId="{40B51166-6E4E-AC40-8A04-1AD153983498}" dt="2018-10-08T20:05:09.938" v="1309" actId="2696"/>
        <pc:sldMkLst>
          <pc:docMk/>
          <pc:sldMk cId="2289774373" sldId="264"/>
        </pc:sldMkLst>
      </pc:sldChg>
      <pc:sldChg chg="addSp modSp add del">
        <pc:chgData name="Bourzikas, Grant" userId="344b909e-46c6-4f2d-ac65-bf194b841eae" providerId="ADAL" clId="{40B51166-6E4E-AC40-8A04-1AD153983498}" dt="2018-10-08T20:10:08.640" v="1817" actId="2696"/>
        <pc:sldMkLst>
          <pc:docMk/>
          <pc:sldMk cId="1318259139" sldId="265"/>
        </pc:sldMkLst>
        <pc:spChg chg="mod">
          <ac:chgData name="Bourzikas, Grant" userId="344b909e-46c6-4f2d-ac65-bf194b841eae" providerId="ADAL" clId="{40B51166-6E4E-AC40-8A04-1AD153983498}" dt="2018-10-08T19:48:05.209" v="429" actId="14100"/>
          <ac:spMkLst>
            <pc:docMk/>
            <pc:sldMk cId="1318259139" sldId="265"/>
            <ac:spMk id="2" creationId="{CD8EB9A2-4472-FF42-94DE-AEC5327C3DB1}"/>
          </ac:spMkLst>
        </pc:spChg>
        <pc:spChg chg="add mod">
          <ac:chgData name="Bourzikas, Grant" userId="344b909e-46c6-4f2d-ac65-bf194b841eae" providerId="ADAL" clId="{40B51166-6E4E-AC40-8A04-1AD153983498}" dt="2018-10-08T20:07:38.840" v="1665" actId="14100"/>
          <ac:spMkLst>
            <pc:docMk/>
            <pc:sldMk cId="1318259139" sldId="265"/>
            <ac:spMk id="3" creationId="{FA1A8F8D-D872-9B44-AFED-83AACE2AA054}"/>
          </ac:spMkLst>
        </pc:spChg>
      </pc:sldChg>
      <pc:sldChg chg="addSp delSp modSp add">
        <pc:chgData name="Bourzikas, Grant" userId="344b909e-46c6-4f2d-ac65-bf194b841eae" providerId="ADAL" clId="{40B51166-6E4E-AC40-8A04-1AD153983498}" dt="2018-10-09T13:12:13.297" v="2119" actId="1076"/>
        <pc:sldMkLst>
          <pc:docMk/>
          <pc:sldMk cId="2207724303" sldId="266"/>
        </pc:sldMkLst>
        <pc:spChg chg="mod">
          <ac:chgData name="Bourzikas, Grant" userId="344b909e-46c6-4f2d-ac65-bf194b841eae" providerId="ADAL" clId="{40B51166-6E4E-AC40-8A04-1AD153983498}" dt="2018-10-08T20:04:24.617" v="1298" actId="20577"/>
          <ac:spMkLst>
            <pc:docMk/>
            <pc:sldMk cId="2207724303" sldId="266"/>
            <ac:spMk id="2" creationId="{428D7195-1A19-F441-8FF9-C943D5B60FAC}"/>
          </ac:spMkLst>
        </pc:spChg>
        <pc:spChg chg="add mod">
          <ac:chgData name="Bourzikas, Grant" userId="344b909e-46c6-4f2d-ac65-bf194b841eae" providerId="ADAL" clId="{40B51166-6E4E-AC40-8A04-1AD153983498}" dt="2018-10-09T13:12:13.297" v="2119" actId="1076"/>
          <ac:spMkLst>
            <pc:docMk/>
            <pc:sldMk cId="2207724303" sldId="266"/>
            <ac:spMk id="8" creationId="{B2E9C3F6-E7A8-FB44-85E5-21E0A91A9A77}"/>
          </ac:spMkLst>
        </pc:spChg>
        <pc:picChg chg="add mod">
          <ac:chgData name="Bourzikas, Grant" userId="344b909e-46c6-4f2d-ac65-bf194b841eae" providerId="ADAL" clId="{40B51166-6E4E-AC40-8A04-1AD153983498}" dt="2018-10-08T19:57:33.788" v="742" actId="552"/>
          <ac:picMkLst>
            <pc:docMk/>
            <pc:sldMk cId="2207724303" sldId="266"/>
            <ac:picMk id="3" creationId="{20453C8F-DDD6-7246-87E6-73662930291E}"/>
          </ac:picMkLst>
        </pc:picChg>
        <pc:picChg chg="add del mod">
          <ac:chgData name="Bourzikas, Grant" userId="344b909e-46c6-4f2d-ac65-bf194b841eae" providerId="ADAL" clId="{40B51166-6E4E-AC40-8A04-1AD153983498}" dt="2018-10-08T19:53:01.761" v="728" actId="478"/>
          <ac:picMkLst>
            <pc:docMk/>
            <pc:sldMk cId="2207724303" sldId="266"/>
            <ac:picMk id="4" creationId="{EE7D74E6-8EDF-EE4E-A5EC-8C71565D7CB5}"/>
          </ac:picMkLst>
        </pc:picChg>
        <pc:picChg chg="add del mod">
          <ac:chgData name="Bourzikas, Grant" userId="344b909e-46c6-4f2d-ac65-bf194b841eae" providerId="ADAL" clId="{40B51166-6E4E-AC40-8A04-1AD153983498}" dt="2018-10-08T19:56:54.954" v="732" actId="478"/>
          <ac:picMkLst>
            <pc:docMk/>
            <pc:sldMk cId="2207724303" sldId="266"/>
            <ac:picMk id="5" creationId="{F5DFE4E9-1ACE-FF4D-8D19-A32EAC0689D7}"/>
          </ac:picMkLst>
        </pc:picChg>
        <pc:picChg chg="add del mod">
          <ac:chgData name="Bourzikas, Grant" userId="344b909e-46c6-4f2d-ac65-bf194b841eae" providerId="ADAL" clId="{40B51166-6E4E-AC40-8A04-1AD153983498}" dt="2018-10-08T19:57:37.599" v="743" actId="478"/>
          <ac:picMkLst>
            <pc:docMk/>
            <pc:sldMk cId="2207724303" sldId="266"/>
            <ac:picMk id="6" creationId="{D404771A-9351-8949-A543-19782FF7F5B7}"/>
          </ac:picMkLst>
        </pc:picChg>
        <pc:picChg chg="add mod">
          <ac:chgData name="Bourzikas, Grant" userId="344b909e-46c6-4f2d-ac65-bf194b841eae" providerId="ADAL" clId="{40B51166-6E4E-AC40-8A04-1AD153983498}" dt="2018-10-08T19:58:00.423" v="747" actId="14100"/>
          <ac:picMkLst>
            <pc:docMk/>
            <pc:sldMk cId="2207724303" sldId="266"/>
            <ac:picMk id="7" creationId="{B4D984B8-FFBF-934B-BD63-EEA45BC2954C}"/>
          </ac:picMkLst>
        </pc:picChg>
        <pc:picChg chg="add del">
          <ac:chgData name="Bourzikas, Grant" userId="344b909e-46c6-4f2d-ac65-bf194b841eae" providerId="ADAL" clId="{40B51166-6E4E-AC40-8A04-1AD153983498}" dt="2018-10-08T20:03:14.926" v="1281"/>
          <ac:picMkLst>
            <pc:docMk/>
            <pc:sldMk cId="2207724303" sldId="266"/>
            <ac:picMk id="9" creationId="{89FB2C0D-BEC3-AD40-B5AA-E3CFF913A11D}"/>
          </ac:picMkLst>
        </pc:picChg>
        <pc:picChg chg="add mod">
          <ac:chgData name="Bourzikas, Grant" userId="344b909e-46c6-4f2d-ac65-bf194b841eae" providerId="ADAL" clId="{40B51166-6E4E-AC40-8A04-1AD153983498}" dt="2018-10-09T13:12:09.172" v="2118" actId="14100"/>
          <ac:picMkLst>
            <pc:docMk/>
            <pc:sldMk cId="2207724303" sldId="266"/>
            <ac:picMk id="10" creationId="{1035937B-1292-F242-BBE1-B5AB93C9BADB}"/>
          </ac:picMkLst>
        </pc:picChg>
      </pc:sldChg>
      <pc:sldChg chg="add del">
        <pc:chgData name="Bourzikas, Grant" userId="344b909e-46c6-4f2d-ac65-bf194b841eae" providerId="ADAL" clId="{40B51166-6E4E-AC40-8A04-1AD153983498}" dt="2018-10-09T13:00:40.813" v="1890" actId="2696"/>
        <pc:sldMkLst>
          <pc:docMk/>
          <pc:sldMk cId="161553760" sldId="267"/>
        </pc:sldMkLst>
      </pc:sldChg>
      <pc:sldChg chg="addSp delSp modSp add">
        <pc:chgData name="Bourzikas, Grant" userId="344b909e-46c6-4f2d-ac65-bf194b841eae" providerId="ADAL" clId="{40B51166-6E4E-AC40-8A04-1AD153983498}" dt="2018-10-09T13:23:53.828" v="2309" actId="6549"/>
        <pc:sldMkLst>
          <pc:docMk/>
          <pc:sldMk cId="784048253" sldId="268"/>
        </pc:sldMkLst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2" creationId="{093678CC-682C-FB41-BF99-89C2C2A8213A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3" creationId="{B918DEF9-FD46-BE4A-9FB0-DD4D0EF574AD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4" creationId="{72F3D0F4-EA3A-3847-A584-4ED2EFF010F4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6" creationId="{8FE3DE8F-46FC-7148-8957-3A60F5AF7790}"/>
          </ac:spMkLst>
        </pc:spChg>
        <pc:spChg chg="add">
          <ac:chgData name="Bourzikas, Grant" userId="344b909e-46c6-4f2d-ac65-bf194b841eae" providerId="ADAL" clId="{40B51166-6E4E-AC40-8A04-1AD153983498}" dt="2018-10-08T20:08:30.844" v="1673"/>
          <ac:spMkLst>
            <pc:docMk/>
            <pc:sldMk cId="784048253" sldId="268"/>
            <ac:spMk id="7" creationId="{D3B65693-DAB9-45B9-AB7C-FE893B338516}"/>
          </ac:spMkLst>
        </pc:spChg>
        <pc:spChg chg="add">
          <ac:chgData name="Bourzikas, Grant" userId="344b909e-46c6-4f2d-ac65-bf194b841eae" providerId="ADAL" clId="{40B51166-6E4E-AC40-8A04-1AD153983498}" dt="2018-10-08T20:08:35.094" v="1674"/>
          <ac:spMkLst>
            <pc:docMk/>
            <pc:sldMk cId="784048253" sldId="268"/>
            <ac:spMk id="8" creationId="{1D2F69C4-8AEB-FD44-8CDE-65439DF092FC}"/>
          </ac:spMkLst>
        </pc:spChg>
        <pc:spChg chg="add mod">
          <ac:chgData name="Bourzikas, Grant" userId="344b909e-46c6-4f2d-ac65-bf194b841eae" providerId="ADAL" clId="{40B51166-6E4E-AC40-8A04-1AD153983498}" dt="2018-10-08T20:09:28.579" v="1731" actId="404"/>
          <ac:spMkLst>
            <pc:docMk/>
            <pc:sldMk cId="784048253" sldId="268"/>
            <ac:spMk id="9" creationId="{73B5DC91-F99A-0E4E-881C-41B4AC26F18F}"/>
          </ac:spMkLst>
        </pc:spChg>
        <pc:spChg chg="add mod">
          <ac:chgData name="Bourzikas, Grant" userId="344b909e-46c6-4f2d-ac65-bf194b841eae" providerId="ADAL" clId="{40B51166-6E4E-AC40-8A04-1AD153983498}" dt="2018-10-09T13:23:53.828" v="2309" actId="6549"/>
          <ac:spMkLst>
            <pc:docMk/>
            <pc:sldMk cId="784048253" sldId="268"/>
            <ac:spMk id="10" creationId="{24801044-2956-7843-B4CF-B01BEAFFB48E}"/>
          </ac:spMkLst>
        </pc:spChg>
        <pc:spChg chg="add mod">
          <ac:chgData name="Bourzikas, Grant" userId="344b909e-46c6-4f2d-ac65-bf194b841eae" providerId="ADAL" clId="{40B51166-6E4E-AC40-8A04-1AD153983498}" dt="2018-10-09T13:18:46.221" v="2240" actId="6549"/>
          <ac:spMkLst>
            <pc:docMk/>
            <pc:sldMk cId="784048253" sldId="268"/>
            <ac:spMk id="12" creationId="{56B61007-2FF2-A840-8025-F412FE9A4A93}"/>
          </ac:spMkLst>
        </pc:spChg>
        <pc:spChg chg="add del">
          <ac:chgData name="Bourzikas, Grant" userId="344b909e-46c6-4f2d-ac65-bf194b841eae" providerId="ADAL" clId="{40B51166-6E4E-AC40-8A04-1AD153983498}" dt="2018-10-08T20:09:18.592" v="1729" actId="478"/>
          <ac:spMkLst>
            <pc:docMk/>
            <pc:sldMk cId="784048253" sldId="268"/>
            <ac:spMk id="13" creationId="{16B3E053-CAD4-054E-BCB4-6048A3149418}"/>
          </ac:spMkLst>
        </pc:spChg>
        <pc:spChg chg="add del mod">
          <ac:chgData name="Bourzikas, Grant" userId="344b909e-46c6-4f2d-ac65-bf194b841eae" providerId="ADAL" clId="{40B51166-6E4E-AC40-8A04-1AD153983498}" dt="2018-10-08T20:10:09.416" v="1819"/>
          <ac:spMkLst>
            <pc:docMk/>
            <pc:sldMk cId="784048253" sldId="268"/>
            <ac:spMk id="14" creationId="{86C8CB75-00D9-C74B-BEFC-35FBAED7A481}"/>
          </ac:spMkLst>
        </pc:spChg>
        <pc:picChg chg="add mod modCrop">
          <ac:chgData name="Bourzikas, Grant" userId="344b909e-46c6-4f2d-ac65-bf194b841eae" providerId="ADAL" clId="{40B51166-6E4E-AC40-8A04-1AD153983498}" dt="2018-10-09T13:13:06.961" v="2127" actId="1076"/>
          <ac:picMkLst>
            <pc:docMk/>
            <pc:sldMk cId="784048253" sldId="268"/>
            <ac:picMk id="15" creationId="{6DE72743-C7B7-AE49-BF7A-905B6D006461}"/>
          </ac:picMkLst>
        </pc:picChg>
        <pc:cxnChg chg="add">
          <ac:chgData name="Bourzikas, Grant" userId="344b909e-46c6-4f2d-ac65-bf194b841eae" providerId="ADAL" clId="{40B51166-6E4E-AC40-8A04-1AD153983498}" dt="2018-10-08T20:08:30.844" v="1673"/>
          <ac:cxnSpMkLst>
            <pc:docMk/>
            <pc:sldMk cId="784048253" sldId="268"/>
            <ac:cxnSpMk id="5" creationId="{471D731B-25B4-D345-BD0D-D0DC797EFD56}"/>
          </ac:cxnSpMkLst>
        </pc:cxnChg>
        <pc:cxnChg chg="add">
          <ac:chgData name="Bourzikas, Grant" userId="344b909e-46c6-4f2d-ac65-bf194b841eae" providerId="ADAL" clId="{40B51166-6E4E-AC40-8A04-1AD153983498}" dt="2018-10-08T20:08:35.094" v="1674"/>
          <ac:cxnSpMkLst>
            <pc:docMk/>
            <pc:sldMk cId="784048253" sldId="268"/>
            <ac:cxnSpMk id="11" creationId="{BF0BCC2A-F94A-1547-B8B2-3C5231FCA655}"/>
          </ac:cxnSpMkLst>
        </pc:cxnChg>
      </pc:sldChg>
      <pc:sldChg chg="addSp delSp modSp add del">
        <pc:chgData name="Bourzikas, Grant" userId="344b909e-46c6-4f2d-ac65-bf194b841eae" providerId="ADAL" clId="{40B51166-6E4E-AC40-8A04-1AD153983498}" dt="2018-10-08T20:08:08.810" v="1671" actId="2696"/>
        <pc:sldMkLst>
          <pc:docMk/>
          <pc:sldMk cId="1812126963" sldId="268"/>
        </pc:sldMkLst>
        <pc:spChg chg="add">
          <ac:chgData name="Bourzikas, Grant" userId="344b909e-46c6-4f2d-ac65-bf194b841eae" providerId="ADAL" clId="{40B51166-6E4E-AC40-8A04-1AD153983498}" dt="2018-10-08T20:07:56.061" v="1667"/>
          <ac:spMkLst>
            <pc:docMk/>
            <pc:sldMk cId="1812126963" sldId="268"/>
            <ac:spMk id="2" creationId="{9902E29D-D059-3C4D-9520-394F9DA124EF}"/>
          </ac:spMkLst>
        </pc:spChg>
        <pc:spChg chg="add">
          <ac:chgData name="Bourzikas, Grant" userId="344b909e-46c6-4f2d-ac65-bf194b841eae" providerId="ADAL" clId="{40B51166-6E4E-AC40-8A04-1AD153983498}" dt="2018-10-08T20:07:56.061" v="1667"/>
          <ac:spMkLst>
            <pc:docMk/>
            <pc:sldMk cId="1812126963" sldId="268"/>
            <ac:spMk id="3" creationId="{49EED6B1-5676-AC45-B604-C7F3BEAB657A}"/>
          </ac:spMkLst>
        </pc:spChg>
        <pc:spChg chg="add">
          <ac:chgData name="Bourzikas, Grant" userId="344b909e-46c6-4f2d-ac65-bf194b841eae" providerId="ADAL" clId="{40B51166-6E4E-AC40-8A04-1AD153983498}" dt="2018-10-08T20:07:56.061" v="1667"/>
          <ac:spMkLst>
            <pc:docMk/>
            <pc:sldMk cId="1812126963" sldId="268"/>
            <ac:spMk id="4" creationId="{910D85DD-B719-8143-99B8-2D24365B5276}"/>
          </ac:spMkLst>
        </pc:spChg>
        <pc:spChg chg="add">
          <ac:chgData name="Bourzikas, Grant" userId="344b909e-46c6-4f2d-ac65-bf194b841eae" providerId="ADAL" clId="{40B51166-6E4E-AC40-8A04-1AD153983498}" dt="2018-10-08T20:07:56.061" v="1667"/>
          <ac:spMkLst>
            <pc:docMk/>
            <pc:sldMk cId="1812126963" sldId="268"/>
            <ac:spMk id="6" creationId="{ADC7F6F6-D93C-7544-86FB-8A0AFB1BB2E9}"/>
          </ac:spMkLst>
        </pc:spChg>
        <pc:spChg chg="add del mod">
          <ac:chgData name="Bourzikas, Grant" userId="344b909e-46c6-4f2d-ac65-bf194b841eae" providerId="ADAL" clId="{40B51166-6E4E-AC40-8A04-1AD153983498}" dt="2018-10-08T20:08:06.769" v="1670" actId="478"/>
          <ac:spMkLst>
            <pc:docMk/>
            <pc:sldMk cId="1812126963" sldId="268"/>
            <ac:spMk id="7" creationId="{DD631D4B-4A52-C149-8A1C-0E6555ABAA14}"/>
          </ac:spMkLst>
        </pc:spChg>
        <pc:cxnChg chg="add">
          <ac:chgData name="Bourzikas, Grant" userId="344b909e-46c6-4f2d-ac65-bf194b841eae" providerId="ADAL" clId="{40B51166-6E4E-AC40-8A04-1AD153983498}" dt="2018-10-08T20:07:56.061" v="1667"/>
          <ac:cxnSpMkLst>
            <pc:docMk/>
            <pc:sldMk cId="1812126963" sldId="268"/>
            <ac:cxnSpMk id="5" creationId="{FC477E1B-BF0A-E949-9FD2-EDCB9504EB71}"/>
          </ac:cxnSpMkLst>
        </pc:cxnChg>
      </pc:sldChg>
      <pc:sldChg chg="addSp delSp modSp add">
        <pc:chgData name="Bourzikas, Grant" userId="344b909e-46c6-4f2d-ac65-bf194b841eae" providerId="ADAL" clId="{40B51166-6E4E-AC40-8A04-1AD153983498}" dt="2018-10-09T13:43:17.212" v="2310" actId="1076"/>
        <pc:sldMkLst>
          <pc:docMk/>
          <pc:sldMk cId="2823849723" sldId="269"/>
        </pc:sldMkLst>
        <pc:spChg chg="mod">
          <ac:chgData name="Bourzikas, Grant" userId="344b909e-46c6-4f2d-ac65-bf194b841eae" providerId="ADAL" clId="{40B51166-6E4E-AC40-8A04-1AD153983498}" dt="2018-10-09T13:23:48.691" v="2308" actId="6549"/>
          <ac:spMkLst>
            <pc:docMk/>
            <pc:sldMk cId="2823849723" sldId="269"/>
            <ac:spMk id="2" creationId="{3AA40D31-3763-4447-9F0D-0B6FB38A2D52}"/>
          </ac:spMkLst>
        </pc:spChg>
        <pc:spChg chg="mod">
          <ac:chgData name="Bourzikas, Grant" userId="344b909e-46c6-4f2d-ac65-bf194b841eae" providerId="ADAL" clId="{40B51166-6E4E-AC40-8A04-1AD153983498}" dt="2018-10-09T13:43:17.212" v="2310" actId="1076"/>
          <ac:spMkLst>
            <pc:docMk/>
            <pc:sldMk cId="2823849723" sldId="269"/>
            <ac:spMk id="3" creationId="{C18D39DA-815F-694F-94D3-72AC0196AB98}"/>
          </ac:spMkLst>
        </pc:spChg>
        <pc:spChg chg="add mod">
          <ac:chgData name="Bourzikas, Grant" userId="344b909e-46c6-4f2d-ac65-bf194b841eae" providerId="ADAL" clId="{40B51166-6E4E-AC40-8A04-1AD153983498}" dt="2018-10-09T13:22:46.529" v="2303" actId="27636"/>
          <ac:spMkLst>
            <pc:docMk/>
            <pc:sldMk cId="2823849723" sldId="269"/>
            <ac:spMk id="5" creationId="{D849988A-912A-B242-8431-B50FCCF1AFB4}"/>
          </ac:spMkLst>
        </pc:spChg>
        <pc:spChg chg="add del">
          <ac:chgData name="Bourzikas, Grant" userId="344b909e-46c6-4f2d-ac65-bf194b841eae" providerId="ADAL" clId="{40B51166-6E4E-AC40-8A04-1AD153983498}" dt="2018-10-09T13:13:55.182" v="2154"/>
          <ac:spMkLst>
            <pc:docMk/>
            <pc:sldMk cId="2823849723" sldId="269"/>
            <ac:spMk id="6" creationId="{CDE8BE53-0F03-C04E-9BC6-26FB37B9A36B}"/>
          </ac:spMkLst>
        </pc:spChg>
        <pc:picChg chg="add mod">
          <ac:chgData name="Bourzikas, Grant" userId="344b909e-46c6-4f2d-ac65-bf194b841eae" providerId="ADAL" clId="{40B51166-6E4E-AC40-8A04-1AD153983498}" dt="2018-10-09T13:11:27.922" v="2112" actId="14100"/>
          <ac:picMkLst>
            <pc:docMk/>
            <pc:sldMk cId="2823849723" sldId="269"/>
            <ac:picMk id="4" creationId="{24D697EB-A736-044D-9AFB-15BAF93F357E}"/>
          </ac:picMkLst>
        </pc:picChg>
      </pc:sldChg>
      <pc:sldChg chg="add del">
        <pc:chgData name="Bourzikas, Grant" userId="344b909e-46c6-4f2d-ac65-bf194b841eae" providerId="ADAL" clId="{40B51166-6E4E-AC40-8A04-1AD153983498}" dt="2018-10-09T13:11:46.442" v="2114"/>
        <pc:sldMkLst>
          <pc:docMk/>
          <pc:sldMk cId="977348918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A08F-4302-9A4A-B0C4-6B4B6A806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E2ADA-EB0C-5148-8ACA-05AE1D256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ECCFE-9CF8-B84E-9193-55D3717A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BEBB-7FD1-F047-A710-42FBE766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59C0-6A66-1642-92D7-7DC83D8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4B8B-05D9-9443-860D-1D31ECCD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EAC6-0B40-D145-8BAC-3CCACDEC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BF5A-2640-D44A-904E-868F6E55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4ABC4-992E-5142-946D-91A7BEE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671-20EC-0442-9545-69659BAC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8DB6C-658C-1F4F-B3E4-DFA611FE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FAB2F-296F-D045-AC30-E12A9B90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2E527-044E-0646-8EF5-8F04F30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4CF-4894-6A4D-A841-8F92FAC5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1EB93-A99D-6E46-A56B-A269B31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00F2-F004-E848-9AAF-3D82E6CC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9837-C23C-CA46-97F8-CBB300740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4DF4-7243-9E4E-ABAC-C457ADC7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083E-866D-414F-AEAC-D8BD13FC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7822-60A9-514A-BAB6-47F218B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55F-6346-9C49-98DC-9FF9CF78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A4708-DF36-2443-B5AD-3963ED936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F15F-9ED6-4048-AD58-1370B276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0FE1D-35E9-0B4C-9033-0DA7931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ED41-D721-9446-8E04-66206ACE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DA44-8211-1B4E-9FEF-87DA643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1B381-977A-A541-9D3A-D458074E8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EB5D2-03A7-EB49-9D83-466662B9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741D5-C613-7A47-B5F6-8F82310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A39C-C7FA-D940-AF66-2FC362D2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DCC1-45E2-2B44-B3B5-D4A42AB1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981-1F49-7C41-A8C8-C6C423D0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DCBA-CA65-EA40-9C45-9B046742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2783-1123-A947-A300-DA96E3516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1062-C5B7-6B48-8ED1-44902987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113A2-14E0-7742-A2AD-F3DFCC0C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D5DBF-3E8B-2C4D-9E14-1179BCC2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167E0-8E3C-4540-9B21-6C0D8756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B8A6E-F3BD-2E40-9787-B415151A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7D2-5FF2-2146-88F0-3B594A4B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9BD46-923B-5843-A310-291E6B37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78E74-DDF1-B947-94E8-00A0129A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5C3D5-BEFD-D142-954E-56D74879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7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07DC5-9665-D948-A083-B7F91056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DA91B-8435-7C42-B0EC-A285E8C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EB1-961B-8B44-8AC7-1D5C603E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602-3654-9340-95F6-24A34D89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8C6C-CE05-2F4E-966B-110CBF909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CEAEE-F981-0E47-88B4-89649256C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CEF7-3A7A-9544-9D87-140E88B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68823-FEE9-AB4A-B57D-66294778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E7940-6194-814C-8504-01FF8938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C7B-0216-D842-B654-EA224ADA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97061-C61E-604D-BD20-9D843F31B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9FB2-1282-AB46-A919-DFE2639B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3508F-3674-404C-9A9E-7E8C81F2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1D24-1173-634B-8BF4-2CD72ADC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CA7A4-1A46-7D47-8931-9759E660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D34B0-E4CC-9240-B97C-AFDB0FAF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D1F35-4C9B-CA45-B2AD-F6075B89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D521-DA9E-BB49-9320-2AE940CA3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5F83-7C57-1543-A601-914E7E02A1D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B639B-965F-DD40-B5FA-E43C5D17C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F47D-B195-AE43-A721-07EC75620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9A53-3F8E-7D4F-A40E-BB91A614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6E674E-9822-A948-8B9B-0E86BFB3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Grant Bourzikas</a:t>
            </a:r>
            <a:br>
              <a:rPr lang="en-US" sz="4800" dirty="0"/>
            </a:br>
            <a:r>
              <a:rPr lang="en-US" sz="4800" dirty="0"/>
              <a:t>Homework </a:t>
            </a:r>
            <a:br>
              <a:rPr lang="en-US" sz="4800" dirty="0"/>
            </a:br>
            <a:r>
              <a:rPr lang="en-US" sz="4800" dirty="0"/>
              <a:t>Case Study 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E550693-0716-6C4A-8003-0A1C0705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Doing Data Science</a:t>
            </a:r>
            <a:br>
              <a:rPr lang="en-US" dirty="0"/>
            </a:br>
            <a:r>
              <a:rPr lang="en-US" dirty="0"/>
              <a:t>MSDS 6306 – Fall 2018</a:t>
            </a:r>
            <a:br>
              <a:rPr lang="en-US" dirty="0"/>
            </a:br>
            <a:r>
              <a:rPr lang="en-US" dirty="0"/>
              <a:t>Sadler</a:t>
            </a:r>
          </a:p>
        </p:txBody>
      </p:sp>
    </p:spTree>
    <p:extLst>
      <p:ext uri="{BB962C8B-B14F-4D97-AF65-F5344CB8AC3E}">
        <p14:creationId xmlns:p14="http://schemas.microsoft.com/office/powerpoint/2010/main" val="39678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2F69C4-8AEB-FD44-8CDE-65439DF092FC}"/>
              </a:ext>
            </a:extLst>
          </p:cNvPr>
          <p:cNvSpPr txBox="1">
            <a:spLocks/>
          </p:cNvSpPr>
          <p:nvPr/>
        </p:nvSpPr>
        <p:spPr>
          <a:xfrm>
            <a:off x="457200" y="372253"/>
            <a:ext cx="8239328" cy="3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Topics and Outcomes</a:t>
            </a:r>
            <a:endParaRPr lang="en-US" dirty="0">
              <a:latin typeface="Arial" panose="020B0604020202020204" pitchFamily="34" charset="0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B5DC91-F99A-0E4E-881C-41B4AC26F18F}"/>
              </a:ext>
            </a:extLst>
          </p:cNvPr>
          <p:cNvSpPr txBox="1">
            <a:spLocks/>
          </p:cNvSpPr>
          <p:nvPr/>
        </p:nvSpPr>
        <p:spPr>
          <a:xfrm>
            <a:off x="613948" y="1089398"/>
            <a:ext cx="8230898" cy="193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ea typeface="Open Sans Semibold" panose="020B0706030804020204" pitchFamily="34" charset="0"/>
                <a:cs typeface="Arial" panose="020B0604020202020204" pitchFamily="34" charset="0"/>
              </a:rPr>
              <a:t>What do we want to accomplish?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801044-2956-7843-B4CF-B01BEAFFB48E}"/>
              </a:ext>
            </a:extLst>
          </p:cNvPr>
          <p:cNvSpPr txBox="1">
            <a:spLocks/>
          </p:cNvSpPr>
          <p:nvPr/>
        </p:nvSpPr>
        <p:spPr>
          <a:xfrm>
            <a:off x="4729397" y="1812545"/>
            <a:ext cx="3958701" cy="280869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we navigate the discussion?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of Beers and Breweries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Comparison of IBU vs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Executive Conclusion Takeaways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BCC2A-F94A-1547-B8B2-3C5231FCA655}"/>
              </a:ext>
            </a:extLst>
          </p:cNvPr>
          <p:cNvCxnSpPr/>
          <p:nvPr/>
        </p:nvCxnSpPr>
        <p:spPr>
          <a:xfrm>
            <a:off x="4281551" y="1737596"/>
            <a:ext cx="0" cy="24688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61007-2FF2-A840-8025-F412FE9A4A93}"/>
              </a:ext>
            </a:extLst>
          </p:cNvPr>
          <p:cNvSpPr txBox="1">
            <a:spLocks/>
          </p:cNvSpPr>
          <p:nvPr/>
        </p:nvSpPr>
        <p:spPr>
          <a:xfrm>
            <a:off x="472497" y="1812545"/>
            <a:ext cx="3585132" cy="12708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75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2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87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Strategic Approach to utilize a Data Science Methodology for Determining a location for a Brewery and the development of New Beers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an Understanding of the Competitive Landscape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E72743-C7B7-AE49-BF7A-905B6D00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30"/>
          <a:stretch/>
        </p:blipFill>
        <p:spPr>
          <a:xfrm>
            <a:off x="8445500" y="3811069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C4F12-02E1-5243-9B44-21DE2959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6" y="1092200"/>
            <a:ext cx="3502681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39A34-81EC-DA4D-BE2D-D519EEBB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3835400"/>
            <a:ext cx="3476201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BEBFD-01E2-D540-8B70-046F726B2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541838"/>
            <a:ext cx="2705100" cy="191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7BA22-9615-8240-A273-B6BEB0CE0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43050"/>
            <a:ext cx="2578100" cy="184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D1525-925C-1A45-AB79-F066ADE739DC}"/>
              </a:ext>
            </a:extLst>
          </p:cNvPr>
          <p:cNvSpPr txBox="1"/>
          <p:nvPr/>
        </p:nvSpPr>
        <p:spPr>
          <a:xfrm>
            <a:off x="7858125" y="1543050"/>
            <a:ext cx="34861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Beers and Number of Breweries per state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Texas and California have many Beers and Breweries and might be oversaturated.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Florida has a high number of Beers but a limited number of breweries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AEEA75-4D02-BE40-A3D5-791CFB119E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1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of 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26889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195-1A19-F441-8FF9-C943D5B60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02" y="322595"/>
            <a:ext cx="10515600" cy="783192"/>
          </a:xfrm>
        </p:spPr>
        <p:txBody>
          <a:bodyPr/>
          <a:lstStyle/>
          <a:p>
            <a:r>
              <a:rPr lang="en-US" dirty="0"/>
              <a:t>Key Comparison of IBU vs AVB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53C8F-DDD6-7246-87E6-73662930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2" y="1236663"/>
            <a:ext cx="559449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984B8-FFBF-934B-BD63-EEA45BC2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2" y="3979863"/>
            <a:ext cx="5594498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9C3F6-E7A8-FB44-85E5-21E0A91A9A77}"/>
              </a:ext>
            </a:extLst>
          </p:cNvPr>
          <p:cNvSpPr txBox="1"/>
          <p:nvPr/>
        </p:nvSpPr>
        <p:spPr>
          <a:xfrm>
            <a:off x="7118277" y="1315601"/>
            <a:ext cx="3247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Wyoming and Maine have the highest IBU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Utah has the lowest AVB per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this data set to target IBU and ABV for </a:t>
            </a:r>
            <a:r>
              <a:rPr lang="en-US" dirty="0" err="1"/>
              <a:t>BeerMeUp’s</a:t>
            </a:r>
            <a:r>
              <a:rPr lang="en-US" dirty="0"/>
              <a:t> newest brewery and beers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5937B-1292-F242-BBE1-B5AB93C9BA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277" y="4105817"/>
            <a:ext cx="4349824" cy="22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E054B4-D278-6341-B058-5BE1A4F2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6" y="1111480"/>
            <a:ext cx="6152523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4C2D7C-6460-FE42-A6B1-AC45862F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6" y="3854680"/>
            <a:ext cx="6152523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A624F-0E72-A049-ABB0-84317BE2AAF9}"/>
              </a:ext>
            </a:extLst>
          </p:cNvPr>
          <p:cNvSpPr txBox="1"/>
          <p:nvPr/>
        </p:nvSpPr>
        <p:spPr>
          <a:xfrm>
            <a:off x="7118276" y="1351664"/>
            <a:ext cx="3486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Upon selection of a Beer, review the IBU and ABV for Median’s of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outliers exist, our recommendation would be to say in these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</a:t>
            </a:r>
            <a:r>
              <a:rPr lang="en-US" dirty="0" err="1"/>
              <a:t>BeerMeUp</a:t>
            </a:r>
            <a:r>
              <a:rPr lang="en-US" dirty="0"/>
              <a:t> could target a ”Gimmicky” Beer that would be greater than 140 IBU or .13 ABV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Samuel Adams Just Unleashed a $200 Beer That's Illegal in Some States because of its 28%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F11CA6-1286-3845-9C0E-93A2709DCBA0}"/>
              </a:ext>
            </a:extLst>
          </p:cNvPr>
          <p:cNvSpPr txBox="1">
            <a:spLocks/>
          </p:cNvSpPr>
          <p:nvPr/>
        </p:nvSpPr>
        <p:spPr>
          <a:xfrm>
            <a:off x="806302" y="322595"/>
            <a:ext cx="10515600" cy="7831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Comparison of IBU vs AVB (cont.)</a:t>
            </a:r>
          </a:p>
        </p:txBody>
      </p:sp>
    </p:spTree>
    <p:extLst>
      <p:ext uri="{BB962C8B-B14F-4D97-AF65-F5344CB8AC3E}">
        <p14:creationId xmlns:p14="http://schemas.microsoft.com/office/powerpoint/2010/main" val="411922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D31-3763-4447-9F0D-0B6FB38A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375"/>
          </a:xfrm>
        </p:spPr>
        <p:txBody>
          <a:bodyPr/>
          <a:lstStyle/>
          <a:p>
            <a:r>
              <a:rPr lang="en-US" dirty="0"/>
              <a:t>Executive Conclusion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D39DA-815F-694F-94D3-72AC0196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411" y="1375591"/>
            <a:ext cx="7950200" cy="19938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Vast difference in the number of Breweries per State and the Number of Beers Sold in State creating good market opportunities in  Florida, Kansas, and Alabama</a:t>
            </a:r>
          </a:p>
          <a:p>
            <a:pPr marL="285750" indent="-285750"/>
            <a:r>
              <a:rPr lang="en-US" sz="2400" dirty="0"/>
              <a:t>Wyoming and Maine have the highest IBU by State and Utah has the lowest AVB per state so it is important to understand Market dynamics</a:t>
            </a:r>
          </a:p>
          <a:p>
            <a:pPr marL="285750" indent="-285750"/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97EB-A736-044D-9AFB-15BAF93F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70" y="3073399"/>
            <a:ext cx="5526129" cy="31035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49988A-912A-B242-8431-B50FCCF1AFB4}"/>
              </a:ext>
            </a:extLst>
          </p:cNvPr>
          <p:cNvSpPr txBox="1">
            <a:spLocks/>
          </p:cNvSpPr>
          <p:nvPr/>
        </p:nvSpPr>
        <p:spPr>
          <a:xfrm>
            <a:off x="838200" y="3073399"/>
            <a:ext cx="5448300" cy="199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/>
              <a:t>Target a ”Gimmicky” Beer that would be greater than 140 IBU or .13 ABV </a:t>
            </a:r>
          </a:p>
          <a:p>
            <a:pPr marL="742950" lvl="1" indent="-285750"/>
            <a:r>
              <a:rPr lang="en-US" sz="2000" dirty="0"/>
              <a:t>Samuel Adams Just Unleashed a $200 Beer That's Illegal in Some States because of its 28% ABV</a:t>
            </a:r>
          </a:p>
          <a:p>
            <a:pPr marL="285750" indent="-285750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384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321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Open Sans Light</vt:lpstr>
      <vt:lpstr>Open Sans Semibold</vt:lpstr>
      <vt:lpstr>Wingdings</vt:lpstr>
      <vt:lpstr>Office Theme</vt:lpstr>
      <vt:lpstr>Grant Bourzikas Homework  Case Study 1</vt:lpstr>
      <vt:lpstr>PowerPoint Presentation</vt:lpstr>
      <vt:lpstr>PowerPoint Presentation</vt:lpstr>
      <vt:lpstr>Key Comparison of IBU vs AVB</vt:lpstr>
      <vt:lpstr>PowerPoint Presentation</vt:lpstr>
      <vt:lpstr>Executive Conclusion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Bourzikas</dc:creator>
  <cp:lastModifiedBy>Grant Bourzikas</cp:lastModifiedBy>
  <cp:revision>1</cp:revision>
  <dcterms:created xsi:type="dcterms:W3CDTF">2018-10-05T21:52:23Z</dcterms:created>
  <dcterms:modified xsi:type="dcterms:W3CDTF">2018-10-09T14:05:40Z</dcterms:modified>
</cp:coreProperties>
</file>